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3" r:id="rId6"/>
    <p:sldId id="264" r:id="rId7"/>
    <p:sldId id="266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DA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9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3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6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3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9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01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53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02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18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2AE-E7D7-4BE3-9446-9D9711B88601}" type="datetimeFigureOut">
              <a:rPr lang="nl-NL" smtClean="0"/>
              <a:t>29-5-2014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47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piramide-van-cheops-een-graf-voor-de-fara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vblik.nl/histoclips/de-oude-egyptenaren-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331DA3"/>
                </a:solidFill>
              </a:rPr>
              <a:t>De </a:t>
            </a:r>
            <a:r>
              <a:rPr lang="en-US" sz="7200" dirty="0" err="1" smtClean="0">
                <a:solidFill>
                  <a:srgbClr val="331DA3"/>
                </a:solidFill>
              </a:rPr>
              <a:t>Egyptenaren</a:t>
            </a:r>
            <a:endParaRPr lang="nl-NL" sz="72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7" y="2083"/>
            <a:ext cx="9142534" cy="60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46675" y="6039637"/>
            <a:ext cx="7318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331DA3"/>
                </a:solidFill>
              </a:rPr>
              <a:t>Mykerinos</a:t>
            </a:r>
            <a:r>
              <a:rPr lang="en-US" sz="4400" dirty="0" smtClean="0">
                <a:solidFill>
                  <a:srgbClr val="331DA3"/>
                </a:solidFill>
              </a:rPr>
              <a:t>, </a:t>
            </a:r>
            <a:r>
              <a:rPr lang="en-US" sz="4400" dirty="0" err="1" smtClean="0">
                <a:solidFill>
                  <a:srgbClr val="331DA3"/>
                </a:solidFill>
              </a:rPr>
              <a:t>Chefren</a:t>
            </a:r>
            <a:r>
              <a:rPr lang="en-US" sz="4400" dirty="0" smtClean="0">
                <a:solidFill>
                  <a:srgbClr val="331DA3"/>
                </a:solidFill>
              </a:rPr>
              <a:t> en Cheops </a:t>
            </a:r>
            <a:endParaRPr lang="nl-NL" sz="4400" dirty="0">
              <a:solidFill>
                <a:srgbClr val="331DA3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504" y="116632"/>
            <a:ext cx="635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De </a:t>
            </a:r>
            <a:r>
              <a:rPr lang="en-US" sz="4800" dirty="0" err="1" smtClean="0">
                <a:solidFill>
                  <a:schemeClr val="bg1"/>
                </a:solidFill>
              </a:rPr>
              <a:t>piramiden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van </a:t>
            </a:r>
            <a:r>
              <a:rPr lang="en-US" sz="4800" dirty="0" err="1">
                <a:solidFill>
                  <a:schemeClr val="bg1"/>
                </a:solidFill>
              </a:rPr>
              <a:t>Gizeh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8762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916862" y="56703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82463" y="5686942"/>
            <a:ext cx="764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http://www.schooltv.nl/video/de-piramide-van-cheops-een-graf-voor-de-farao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" y="166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148064" y="404664"/>
            <a:ext cx="1473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sfynx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0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6033154"/>
            <a:ext cx="8711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1DA3"/>
                </a:solidFill>
              </a:rPr>
              <a:t>Het </a:t>
            </a:r>
            <a:r>
              <a:rPr lang="en-US" sz="3200" dirty="0" err="1" smtClean="0">
                <a:solidFill>
                  <a:srgbClr val="331DA3"/>
                </a:solidFill>
              </a:rPr>
              <a:t>gouden</a:t>
            </a:r>
            <a:r>
              <a:rPr lang="en-US" sz="3200" dirty="0" smtClean="0">
                <a:solidFill>
                  <a:srgbClr val="331DA3"/>
                </a:solidFill>
              </a:rPr>
              <a:t> </a:t>
            </a:r>
            <a:r>
              <a:rPr lang="en-US" sz="3200" dirty="0" err="1" smtClean="0">
                <a:solidFill>
                  <a:srgbClr val="331DA3"/>
                </a:solidFill>
              </a:rPr>
              <a:t>dodenmasker</a:t>
            </a:r>
            <a:r>
              <a:rPr lang="en-US" sz="3200" dirty="0" smtClean="0">
                <a:solidFill>
                  <a:srgbClr val="331DA3"/>
                </a:solidFill>
              </a:rPr>
              <a:t> van </a:t>
            </a:r>
            <a:r>
              <a:rPr lang="en-US" sz="3200" dirty="0" err="1" smtClean="0">
                <a:solidFill>
                  <a:srgbClr val="331DA3"/>
                </a:solidFill>
              </a:rPr>
              <a:t>farao</a:t>
            </a:r>
            <a:r>
              <a:rPr lang="en-US" sz="3200" dirty="0" smtClean="0">
                <a:solidFill>
                  <a:srgbClr val="331DA3"/>
                </a:solidFill>
              </a:rPr>
              <a:t> </a:t>
            </a:r>
            <a:r>
              <a:rPr lang="en-US" sz="3200" dirty="0" err="1" smtClean="0">
                <a:solidFill>
                  <a:srgbClr val="331DA3"/>
                </a:solidFill>
              </a:rPr>
              <a:t>Toetanchamon</a:t>
            </a:r>
            <a:endParaRPr lang="nl-NL" sz="32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412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1313645"/>
            <a:ext cx="2060621" cy="454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547122" y="260648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1DA3"/>
                </a:solidFill>
              </a:rPr>
              <a:t>obelisk</a:t>
            </a:r>
            <a:endParaRPr lang="nl-NL" sz="40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"/>
            <a:ext cx="9125424" cy="537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19672" y="5517232"/>
            <a:ext cx="6522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331DA3"/>
                </a:solidFill>
              </a:rPr>
              <a:t>tekeningen</a:t>
            </a:r>
            <a:r>
              <a:rPr lang="en-US" sz="4400" dirty="0" smtClean="0">
                <a:solidFill>
                  <a:srgbClr val="331DA3"/>
                </a:solidFill>
              </a:rPr>
              <a:t> en </a:t>
            </a:r>
            <a:r>
              <a:rPr lang="nl-NL" sz="4400" dirty="0" smtClean="0">
                <a:solidFill>
                  <a:srgbClr val="331DA3"/>
                </a:solidFill>
              </a:rPr>
              <a:t>hiërogliefen</a:t>
            </a:r>
            <a:endParaRPr lang="nl-NL" sz="44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420596" y="4090777"/>
            <a:ext cx="24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331DA3"/>
                </a:solidFill>
              </a:rPr>
              <a:t>Hatsjepsoet</a:t>
            </a:r>
            <a:endParaRPr lang="nl-NL" sz="3600" dirty="0">
              <a:solidFill>
                <a:srgbClr val="331DA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9832" cy="40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6664" y="4090777"/>
            <a:ext cx="17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1DA3"/>
                </a:solidFill>
              </a:rPr>
              <a:t>Nefertiti</a:t>
            </a:r>
            <a:endParaRPr lang="nl-NL" sz="3600" dirty="0">
              <a:solidFill>
                <a:srgbClr val="331DA3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22631"/>
            <a:ext cx="3103009" cy="413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75" y="0"/>
            <a:ext cx="3053725" cy="407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707904" y="5661248"/>
            <a:ext cx="1995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1DA3"/>
                </a:solidFill>
              </a:rPr>
              <a:t>Cleopatra</a:t>
            </a:r>
            <a:endParaRPr lang="nl-NL" sz="36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491" y="6135907"/>
            <a:ext cx="850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1DA3"/>
                </a:solidFill>
              </a:rPr>
              <a:t>De </a:t>
            </a:r>
            <a:r>
              <a:rPr lang="en-US" sz="4000" dirty="0" err="1" smtClean="0">
                <a:solidFill>
                  <a:srgbClr val="331DA3"/>
                </a:solidFill>
              </a:rPr>
              <a:t>tempel</a:t>
            </a:r>
            <a:r>
              <a:rPr lang="en-US" sz="4000" dirty="0" smtClean="0">
                <a:solidFill>
                  <a:srgbClr val="331DA3"/>
                </a:solidFill>
              </a:rPr>
              <a:t> van Ramses II in </a:t>
            </a:r>
            <a:r>
              <a:rPr lang="en-US" sz="4000" dirty="0" err="1" smtClean="0">
                <a:solidFill>
                  <a:srgbClr val="331DA3"/>
                </a:solidFill>
              </a:rPr>
              <a:t>Aboe</a:t>
            </a:r>
            <a:r>
              <a:rPr lang="en-US" sz="4000" dirty="0" smtClean="0">
                <a:solidFill>
                  <a:srgbClr val="331DA3"/>
                </a:solidFill>
              </a:rPr>
              <a:t> Simbel</a:t>
            </a:r>
            <a:endParaRPr lang="nl-NL" sz="4000" dirty="0">
              <a:solidFill>
                <a:srgbClr val="331DA3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195736" y="580526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tvblik.nl/histoclips/de-oude-egyptenaren-1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40</Words>
  <Application>Microsoft Office PowerPoint</Application>
  <PresentationFormat>Diavoorstelling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De Egyptenaren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Egyptenaren</dc:title>
  <dc:creator>Marion</dc:creator>
  <cp:lastModifiedBy>Marion</cp:lastModifiedBy>
  <cp:revision>34</cp:revision>
  <dcterms:created xsi:type="dcterms:W3CDTF">2012-05-20T11:29:20Z</dcterms:created>
  <dcterms:modified xsi:type="dcterms:W3CDTF">2014-05-29T09:55:37Z</dcterms:modified>
</cp:coreProperties>
</file>